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4"/>
  </p:notesMasterIdLst>
  <p:sldIdLst>
    <p:sldId id="256" r:id="rId5"/>
    <p:sldId id="261" r:id="rId6"/>
    <p:sldId id="263" r:id="rId7"/>
    <p:sldId id="262" r:id="rId8"/>
    <p:sldId id="259" r:id="rId9"/>
    <p:sldId id="280" r:id="rId10"/>
    <p:sldId id="278" r:id="rId11"/>
    <p:sldId id="281" r:id="rId12"/>
    <p:sldId id="282" r:id="rId13"/>
    <p:sldId id="285" r:id="rId14"/>
    <p:sldId id="293" r:id="rId15"/>
    <p:sldId id="294" r:id="rId16"/>
    <p:sldId id="295" r:id="rId17"/>
    <p:sldId id="296" r:id="rId18"/>
    <p:sldId id="286" r:id="rId19"/>
    <p:sldId id="290" r:id="rId20"/>
    <p:sldId id="289" r:id="rId21"/>
    <p:sldId id="291" r:id="rId22"/>
    <p:sldId id="292" r:id="rId23"/>
  </p:sldIdLst>
  <p:sldSz cx="9144000" cy="5143500" type="screen16x9"/>
  <p:notesSz cx="6858000" cy="9144000"/>
  <p:embeddedFontLst>
    <p:embeddedFont>
      <p:font typeface="Kanit" panose="020B0604020202020204" charset="-34"/>
      <p:regular r:id="rId25"/>
      <p:bold r:id="rId26"/>
      <p:italic r:id="rId27"/>
      <p:boldItalic r:id="rId28"/>
    </p:embeddedFont>
    <p:embeddedFont>
      <p:font typeface="Poppins" panose="020B0604020202020204" charset="0"/>
      <p:regular r:id="rId29"/>
      <p:bold r:id="rId30"/>
      <p:italic r:id="rId31"/>
      <p:boldItalic r:id="rId32"/>
    </p:embeddedFont>
    <p:embeddedFont>
      <p:font typeface="Poppins ExtraBold" panose="020B0604020202020204" charset="0"/>
      <p:bold r:id="rId33"/>
      <p:boldItalic r:id="rId34"/>
    </p:embeddedFont>
    <p:embeddedFont>
      <p:font typeface="Poppins Light" panose="020B0604020202020204" charset="0"/>
      <p:regular r:id="rId35"/>
      <p:bold r:id="rId36"/>
      <p:italic r:id="rId37"/>
      <p:boldItalic r:id="rId38"/>
    </p:embeddedFont>
    <p:embeddedFont>
      <p:font typeface="Poppins SemiBold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9DBE56-EDE6-44D1-900B-D0FF2289597D}">
  <a:tblStyle styleId="{EF9DBE56-EDE6-44D1-900B-D0FF22895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1074" y="330"/>
      </p:cViewPr>
      <p:guideLst>
        <p:guide pos="2880"/>
        <p:guide orient="horz" pos="2901"/>
        <p:guide pos="456"/>
        <p:guide pos="5304"/>
        <p:guide pos="4122"/>
        <p:guide pos="1638"/>
        <p:guide orient="horz" pos="2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1" name="Google Shape;9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0" name="Google Shape;9450;g6ad1349293_0_5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1" name="Google Shape;9451;g6ad1349293_0_5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36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Google Shape;9847;g6b12ef3f4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8" name="Google Shape;9848;g6b12ef3f4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07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" name="Google Shape;9779;g6b12ef3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0" name="Google Shape;9780;g6b12ef3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Google Shape;9200;g6ad1349293_0_4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1" name="Google Shape;9201;g6ad1349293_0_4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2" name="Google Shape;14142;g6b368d4e4a_1_16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3" name="Google Shape;14143;g6b368d4e4a_1_16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3" name="Google Shape;14033;g6b368d4e4a_1_14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4" name="Google Shape;14034;g6b368d4e4a_1_14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899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0" name="Google Shape;9450;g6ad1349293_0_5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1" name="Google Shape;9451;g6ad1349293_0_5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96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42" name="Google Shape;2542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body" idx="1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5" name="Google Shape;3565;p7"/>
          <p:cNvSpPr txBox="1">
            <a:spLocks noGrp="1"/>
          </p:cNvSpPr>
          <p:nvPr>
            <p:ph type="body" idx="1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7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3" name="Google Shape;5873;p16"/>
          <p:cNvSpPr txBox="1">
            <a:spLocks noGrp="1"/>
          </p:cNvSpPr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74" name="Google Shape;5874;p16"/>
          <p:cNvSpPr txBox="1">
            <a:spLocks noGrp="1"/>
          </p:cNvSpPr>
          <p:nvPr>
            <p:ph type="subTitle" idx="1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1">
    <p:spTree>
      <p:nvGrpSpPr>
        <p:cNvPr id="1" name="Shape 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" name="Google Shape;6983;p22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84" name="Google Shape;6984;p22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22"/>
          <p:cNvGrpSpPr/>
          <p:nvPr/>
        </p:nvGrpSpPr>
        <p:grpSpPr>
          <a:xfrm>
            <a:off x="753099" y="1283617"/>
            <a:ext cx="349968" cy="2052568"/>
            <a:chOff x="1037125" y="2236325"/>
            <a:chExt cx="149100" cy="874475"/>
          </a:xfrm>
        </p:grpSpPr>
        <p:sp>
          <p:nvSpPr>
            <p:cNvPr id="6986" name="Google Shape;6986;p2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2_2">
    <p:spTree>
      <p:nvGrpSpPr>
        <p:cNvPr id="1" name="Shape 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3" name="Google Shape;7063;p24"/>
          <p:cNvSpPr txBox="1">
            <a:spLocks noGrp="1"/>
          </p:cNvSpPr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4" name="Google Shape;7064;p24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65" name="Google Shape;7065;p24"/>
          <p:cNvSpPr txBox="1">
            <a:spLocks noGrp="1"/>
          </p:cNvSpPr>
          <p:nvPr>
            <p:ph type="subTitle" idx="1"/>
          </p:nvPr>
        </p:nvSpPr>
        <p:spPr>
          <a:xfrm>
            <a:off x="987275" y="21368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6" name="Google Shape;7066;p24"/>
          <p:cNvSpPr txBox="1">
            <a:spLocks noGrp="1"/>
          </p:cNvSpPr>
          <p:nvPr>
            <p:ph type="title" idx="3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7" name="Google Shape;7067;p24"/>
          <p:cNvSpPr txBox="1">
            <a:spLocks noGrp="1"/>
          </p:cNvSpPr>
          <p:nvPr>
            <p:ph type="subTitle" idx="4"/>
          </p:nvPr>
        </p:nvSpPr>
        <p:spPr>
          <a:xfrm>
            <a:off x="3590850" y="21368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8" name="Google Shape;7068;p24"/>
          <p:cNvSpPr txBox="1">
            <a:spLocks noGrp="1"/>
          </p:cNvSpPr>
          <p:nvPr>
            <p:ph type="title" idx="5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9" name="Google Shape;7069;p24"/>
          <p:cNvSpPr txBox="1">
            <a:spLocks noGrp="1"/>
          </p:cNvSpPr>
          <p:nvPr>
            <p:ph type="subTitle" idx="6"/>
          </p:nvPr>
        </p:nvSpPr>
        <p:spPr>
          <a:xfrm>
            <a:off x="6194425" y="21368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70" name="Google Shape;7070;p24"/>
          <p:cNvGrpSpPr/>
          <p:nvPr/>
        </p:nvGrpSpPr>
        <p:grpSpPr>
          <a:xfrm rot="1396384">
            <a:off x="-981862" y="-430891"/>
            <a:ext cx="1908331" cy="2002239"/>
            <a:chOff x="1978188" y="2669545"/>
            <a:chExt cx="1908398" cy="2002309"/>
          </a:xfrm>
        </p:grpSpPr>
        <p:sp>
          <p:nvSpPr>
            <p:cNvPr id="7071" name="Google Shape;7071;p2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3" name="Google Shape;7073;p24"/>
          <p:cNvSpPr txBox="1">
            <a:spLocks noGrp="1"/>
          </p:cNvSpPr>
          <p:nvPr>
            <p:ph type="title" idx="7"/>
          </p:nvPr>
        </p:nvSpPr>
        <p:spPr>
          <a:xfrm>
            <a:off x="987275" y="32820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4" name="Google Shape;7074;p24"/>
          <p:cNvSpPr txBox="1">
            <a:spLocks noGrp="1"/>
          </p:cNvSpPr>
          <p:nvPr>
            <p:ph type="subTitle" idx="8"/>
          </p:nvPr>
        </p:nvSpPr>
        <p:spPr>
          <a:xfrm>
            <a:off x="987275" y="4000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5" name="Google Shape;7075;p24"/>
          <p:cNvSpPr txBox="1">
            <a:spLocks noGrp="1"/>
          </p:cNvSpPr>
          <p:nvPr>
            <p:ph type="title" idx="9"/>
          </p:nvPr>
        </p:nvSpPr>
        <p:spPr>
          <a:xfrm>
            <a:off x="3590850" y="32820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6" name="Google Shape;7076;p24"/>
          <p:cNvSpPr txBox="1">
            <a:spLocks noGrp="1"/>
          </p:cNvSpPr>
          <p:nvPr>
            <p:ph type="subTitle" idx="13"/>
          </p:nvPr>
        </p:nvSpPr>
        <p:spPr>
          <a:xfrm>
            <a:off x="3590850" y="4000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7" name="Google Shape;7077;p24"/>
          <p:cNvSpPr txBox="1">
            <a:spLocks noGrp="1"/>
          </p:cNvSpPr>
          <p:nvPr>
            <p:ph type="title" idx="14"/>
          </p:nvPr>
        </p:nvSpPr>
        <p:spPr>
          <a:xfrm>
            <a:off x="6194425" y="32820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8" name="Google Shape;7078;p24"/>
          <p:cNvSpPr txBox="1">
            <a:spLocks noGrp="1"/>
          </p:cNvSpPr>
          <p:nvPr>
            <p:ph type="subTitle" idx="15"/>
          </p:nvPr>
        </p:nvSpPr>
        <p:spPr>
          <a:xfrm>
            <a:off x="6194425" y="4000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ONE_COLUMN_TEXT_3">
    <p:spTree>
      <p:nvGrpSpPr>
        <p:cNvPr id="1" name="Shape 7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5" name="Google Shape;7865;p26"/>
          <p:cNvSpPr txBox="1">
            <a:spLocks noGrp="1"/>
          </p:cNvSpPr>
          <p:nvPr>
            <p:ph type="title"/>
          </p:nvPr>
        </p:nvSpPr>
        <p:spPr>
          <a:xfrm>
            <a:off x="5867050" y="16640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66" name="Google Shape;7866;p26"/>
          <p:cNvSpPr txBox="1">
            <a:spLocks noGrp="1"/>
          </p:cNvSpPr>
          <p:nvPr>
            <p:ph type="body" idx="1"/>
          </p:nvPr>
        </p:nvSpPr>
        <p:spPr>
          <a:xfrm>
            <a:off x="5867050" y="2498000"/>
            <a:ext cx="23457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7" name="Google Shape;7867;p2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68" name="Google Shape;7868;p26"/>
          <p:cNvSpPr/>
          <p:nvPr/>
        </p:nvSpPr>
        <p:spPr>
          <a:xfrm rot="10800000">
            <a:off x="-6572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9" name="Google Shape;7869;p26"/>
          <p:cNvSpPr/>
          <p:nvPr/>
        </p:nvSpPr>
        <p:spPr>
          <a:xfrm rot="10800000">
            <a:off x="-4900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0" name="Google Shape;7870;p26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7871" name="Google Shape;7871;p26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26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26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26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26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26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26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26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26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26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26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26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26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26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26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26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26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26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26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26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26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26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26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26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26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26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26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26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26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26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26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26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26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4" name="Google Shape;7904;p26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7905" name="Google Shape;7905;p26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26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26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26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26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26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26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26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26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26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26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26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26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26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26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26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26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26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26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26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26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26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26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26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26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26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26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26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26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26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26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26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26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26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26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26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26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26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26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26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26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26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26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26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26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26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26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26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26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26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26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26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26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26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26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26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26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26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26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26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26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26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26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26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26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26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26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26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26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26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26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26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26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26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26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26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26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26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26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26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26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26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26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26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26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26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26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26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26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26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26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26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26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26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26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26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26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26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26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26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26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26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26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26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26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26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26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26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26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26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26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26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26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26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26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26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26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26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26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26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26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26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26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26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26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26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26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26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26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26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26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26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26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26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26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26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26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26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26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26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26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26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26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26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26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26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26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26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26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26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26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26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26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26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26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26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26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26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26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26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26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26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26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26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26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26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26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26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26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26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26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26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26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26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26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26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26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26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26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26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7" name="Google Shape;8087;p26"/>
          <p:cNvSpPr/>
          <p:nvPr/>
        </p:nvSpPr>
        <p:spPr>
          <a:xfrm rot="10800000">
            <a:off x="257922" y="28242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8" name="Google Shape;8088;p26"/>
          <p:cNvSpPr/>
          <p:nvPr/>
        </p:nvSpPr>
        <p:spPr>
          <a:xfrm>
            <a:off x="-559615" y="49747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9" name="Google Shape;8089;p26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2" r:id="rId6"/>
    <p:sldLayoutId id="2147483668" r:id="rId7"/>
    <p:sldLayoutId id="2147483670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วัตถุ, ดู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7EE03-013C-4118-A113-94E67A4A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03" y="1301460"/>
            <a:ext cx="6986592" cy="25405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B151E5A-4B55-4CA6-B58D-057F9DE41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" b="1"/>
          <a:stretch/>
        </p:blipFill>
        <p:spPr>
          <a:xfrm>
            <a:off x="755649" y="482599"/>
            <a:ext cx="7952093" cy="40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2580748-7BFD-4B00-A00E-109C55B6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482599"/>
            <a:ext cx="7883290" cy="40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1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5A79984-D435-4653-9318-ABA4349B7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"/>
          <a:stretch/>
        </p:blipFill>
        <p:spPr>
          <a:xfrm>
            <a:off x="781049" y="634999"/>
            <a:ext cx="7851539" cy="38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31F8109-F6A7-4649-9315-AB801974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48" y="663574"/>
            <a:ext cx="7849493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0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3AE41BA-D746-4FE7-83E3-B42F8110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4" y="568325"/>
            <a:ext cx="7838173" cy="3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2B9DCF8-88A0-4029-8E10-6C9949518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1BB63A9E-2D33-49FF-B43B-92E4822B7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4F224D70-B7AF-492C-9BA6-5B943427E96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5081C0D-9653-4485-8B68-AC7EAB159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89" y="762905"/>
            <a:ext cx="7369222" cy="34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49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 descr="รูปภาพประกอบด้วย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89C070B-6026-4CFA-BBEE-B6D2F6D6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45294"/>
            <a:ext cx="8161792" cy="3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3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8D8CB17-4913-4DFA-800C-E566E965B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545450"/>
            <a:ext cx="4346434" cy="2052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h-TH" sz="2000"/>
              <a:t>พัฒนาเว็บไซต์ที่สามารถตอบสนองสิ่งที่ผู้ใช้ต้องการค้นหาเรื่องราวในประวัติศาสตร์ให้ได้มากที่สุด</a:t>
            </a:r>
          </a:p>
        </p:txBody>
      </p:sp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2AA6D06E-8FC1-48A7-A6CC-3032EF306CB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9211" y="2220000"/>
            <a:ext cx="4482789" cy="703500"/>
          </a:xfrm>
        </p:spPr>
        <p:txBody>
          <a:bodyPr/>
          <a:lstStyle/>
          <a:p>
            <a:r>
              <a:rPr lang="en-US" sz="5400" dirty="0">
                <a:latin typeface="Kanit" panose="020B0604020202020204" charset="-34"/>
                <a:cs typeface="Kanit" panose="020B0604020202020204" charset="-34"/>
              </a:rPr>
              <a:t>Challenge</a:t>
            </a:r>
            <a:endParaRPr lang="th-TH" sz="5400" dirty="0"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720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A550123B-C898-4072-8790-2349F918BA5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427189" y="1138708"/>
            <a:ext cx="3928791" cy="703500"/>
          </a:xfrm>
        </p:spPr>
        <p:txBody>
          <a:bodyPr/>
          <a:lstStyle/>
          <a:p>
            <a:r>
              <a:rPr lang="th-TH">
                <a:latin typeface="Kanit" panose="020B0604020202020204" charset="-34"/>
                <a:cs typeface="Kanit" panose="020B0604020202020204" charset="-34"/>
              </a:rPr>
              <a:t>สิ่งที่ได้จากการทำงาน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03CC894-29C1-44C7-8264-F0A45D26E2A8}"/>
              </a:ext>
            </a:extLst>
          </p:cNvPr>
          <p:cNvSpPr txBox="1"/>
          <p:nvPr/>
        </p:nvSpPr>
        <p:spPr>
          <a:xfrm>
            <a:off x="674959" y="2686671"/>
            <a:ext cx="4787591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800">
                <a:solidFill>
                  <a:schemeClr val="bg1"/>
                </a:solidFill>
                <a:latin typeface="Kanit"/>
                <a:cs typeface="Kanit"/>
              </a:rPr>
              <a:t>ได้รู้จักการใช้ </a:t>
            </a:r>
            <a:r>
              <a:rPr lang="en-US" sz="1800">
                <a:solidFill>
                  <a:schemeClr val="bg1"/>
                </a:solidFill>
                <a:latin typeface="Kanit"/>
                <a:cs typeface="Kanit"/>
              </a:rPr>
              <a:t>framework </a:t>
            </a:r>
            <a:r>
              <a:rPr lang="th-TH" sz="1800">
                <a:solidFill>
                  <a:schemeClr val="bg1"/>
                </a:solidFill>
                <a:latin typeface="Kanit"/>
                <a:cs typeface="Kanit"/>
              </a:rPr>
              <a:t>ใหม่ๆ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800">
                <a:solidFill>
                  <a:schemeClr val="bg1"/>
                </a:solidFill>
                <a:latin typeface="Kanit"/>
                <a:cs typeface="Kanit"/>
              </a:rPr>
              <a:t>ได้ลองใช้เทคนิคใหม่ๆ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800">
                <a:solidFill>
                  <a:schemeClr val="bg1"/>
                </a:solidFill>
                <a:latin typeface="Kanit"/>
                <a:cs typeface="Kanit"/>
              </a:rPr>
              <a:t>เรียนรู้ประวัติศาสตร์จากการการหาข้อมูล</a:t>
            </a:r>
            <a:endParaRPr lang="en-US" sz="1800">
              <a:solidFill>
                <a:schemeClr val="bg1"/>
              </a:solidFill>
              <a:latin typeface="Kanit"/>
              <a:cs typeface="Kan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h-TH" sz="180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h-TH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723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DCEF0564-25E9-4A88-BC15-812CDA01B22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08880" y="2220000"/>
            <a:ext cx="4668644" cy="703500"/>
          </a:xfrm>
        </p:spPr>
        <p:txBody>
          <a:bodyPr/>
          <a:lstStyle/>
          <a:p>
            <a:r>
              <a:rPr lang="th-TH" sz="4800">
                <a:latin typeface="Kanit" pitchFamily="2" charset="-34"/>
                <a:cs typeface="Kanit" pitchFamily="2" charset="-34"/>
              </a:rPr>
              <a:t>สิ่งที่ได้รับจากเว็บ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4E0088A-2930-41A9-9A88-53D6A84FF846}"/>
              </a:ext>
            </a:extLst>
          </p:cNvPr>
          <p:cNvSpPr txBox="1"/>
          <p:nvPr/>
        </p:nvSpPr>
        <p:spPr>
          <a:xfrm>
            <a:off x="5307980" y="2066111"/>
            <a:ext cx="35460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ได้รับรู้เหตุการณ์ในประวัติศาสตร์ทั้งแบบเจาะจงหมวดหมู่ และแบบเรียงลำดับเหตุการณ์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รู้จักบุคคลหรือเหตุการณ์สำคัญในประวัติศาสตร์ที่เป็นจุดเปลี่ยนแปลงยุคสมัย</a:t>
            </a:r>
          </a:p>
        </p:txBody>
      </p:sp>
    </p:spTree>
    <p:extLst>
      <p:ext uri="{BB962C8B-B14F-4D97-AF65-F5344CB8AC3E}">
        <p14:creationId xmlns:p14="http://schemas.microsoft.com/office/powerpoint/2010/main" val="222485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p35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Kanit" panose="00000500000000000000" pitchFamily="2" charset="-34"/>
                <a:cs typeface="Kanit" panose="00000500000000000000" pitchFamily="2" charset="-34"/>
              </a:rPr>
              <a:t>About the Project</a:t>
            </a:r>
            <a:endParaRPr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739" name="Google Shape;9739;p35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0" name="Google Shape;9740;p35"/>
          <p:cNvSpPr/>
          <p:nvPr/>
        </p:nvSpPr>
        <p:spPr>
          <a:xfrm>
            <a:off x="8584847" y="2603679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1" name="Google Shape;9741;p3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2" name="Google Shape;974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82B605-EBF1-4C5E-AA2D-3C809D3F2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2588" y="478483"/>
            <a:ext cx="7634839" cy="429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p37"/>
          <p:cNvSpPr txBox="1">
            <a:spLocks noGrp="1"/>
          </p:cNvSpPr>
          <p:nvPr>
            <p:ph type="subTitle" idx="1"/>
          </p:nvPr>
        </p:nvSpPr>
        <p:spPr>
          <a:xfrm>
            <a:off x="547305" y="2073600"/>
            <a:ext cx="6759945" cy="9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th-TH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คุณรู้หรือไม่ ว่าโลกของเรานั้นเกิดอะไรขึ้นมามากมาย </a:t>
            </a:r>
            <a:r>
              <a:rPr lang="en-US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Time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traveller</a:t>
            </a:r>
            <a:r>
              <a:rPr lang="en-US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th-TH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จะพาคุณค้นหาเหตุการณ์สำคัญที่คุณกำลังสนใจ และพาคุณ</a:t>
            </a:r>
            <a:r>
              <a:rPr lang="th-TH" b="0" i="0" dirty="0" err="1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ดื่</a:t>
            </a:r>
            <a:r>
              <a:rPr lang="th-TH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มด</a:t>
            </a:r>
            <a:r>
              <a:rPr lang="th-TH" b="0" i="0" dirty="0" err="1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ํ่า</a:t>
            </a:r>
            <a:r>
              <a:rPr lang="th-TH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ไปกับประสบการณ์การท่องเวลาในรูปแบบที่คุณอาจคาดไม่ถึง...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8998B340-B8F9-4EDF-AE8F-6CC81DE6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89" y="1669956"/>
            <a:ext cx="1428494" cy="336900"/>
          </a:xfrm>
        </p:spPr>
        <p:txBody>
          <a:bodyPr/>
          <a:lstStyle/>
          <a:p>
            <a:r>
              <a:rPr lang="en-US" b="1" dirty="0"/>
              <a:t>CONCEPT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355DE7-FBCC-43A3-9C63-3020FBBF2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68" y="955515"/>
            <a:ext cx="4332791" cy="434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2" name="Google Shape;9782;p36"/>
          <p:cNvSpPr/>
          <p:nvPr/>
        </p:nvSpPr>
        <p:spPr>
          <a:xfrm>
            <a:off x="669900" y="1518300"/>
            <a:ext cx="7804200" cy="362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3" name="Google Shape;9783;p36"/>
          <p:cNvSpPr txBox="1">
            <a:spLocks noGrp="1"/>
          </p:cNvSpPr>
          <p:nvPr>
            <p:ph type="title"/>
          </p:nvPr>
        </p:nvSpPr>
        <p:spPr>
          <a:xfrm>
            <a:off x="1196089" y="2143091"/>
            <a:ext cx="1936823" cy="4173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TIME TRAVELLER</a:t>
            </a:r>
            <a:endParaRPr dirty="0">
              <a:solidFill>
                <a:schemeClr val="l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784" name="Google Shape;9784;p36"/>
          <p:cNvSpPr txBox="1">
            <a:spLocks noGrp="1"/>
          </p:cNvSpPr>
          <p:nvPr>
            <p:ph type="body" idx="1"/>
          </p:nvPr>
        </p:nvSpPr>
        <p:spPr>
          <a:xfrm>
            <a:off x="1107455" y="2553057"/>
            <a:ext cx="3276605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  </a:t>
            </a:r>
            <a:r>
              <a:rPr lang="en-US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Time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traveller</a:t>
            </a:r>
            <a:r>
              <a:rPr lang="en-US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th-TH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เป็นเว็บไซต์ ที่จะพาคุณท่องเวลาไปหาเหตุการณ์ในอดีตที่คุณกำลังสนใจ หรือแนะนำเหตุการณ์สำ</a:t>
            </a:r>
            <a:r>
              <a:rPr lang="th-TH" b="0" i="0" dirty="0" err="1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คั</a:t>
            </a:r>
            <a:r>
              <a:rPr lang="th-TH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ที่คุณควรค่าแก่การ ระ</a:t>
            </a:r>
            <a:r>
              <a:rPr lang="th-TH" b="0" i="0" dirty="0" err="1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รึกแ</a:t>
            </a:r>
            <a:r>
              <a:rPr lang="th-TH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ละจดจำ </a:t>
            </a:r>
            <a:r>
              <a:rPr lang="en-US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Time</a:t>
            </a:r>
            <a:r>
              <a:rPr lang="th-TH" dirty="0">
                <a:solidFill>
                  <a:srgbClr val="FFFFFF"/>
                </a:solidFill>
                <a:latin typeface="Kanit" panose="020B0604020202020204" charset="-34"/>
                <a:cs typeface="Kanit" panose="020B0604020202020204" charset="-34"/>
              </a:rPr>
              <a:t>ญ</a:t>
            </a:r>
            <a:r>
              <a:rPr lang="en-US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traveller</a:t>
            </a:r>
            <a:r>
              <a:rPr lang="en-US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th-TH" b="0" i="0" dirty="0">
                <a:solidFill>
                  <a:srgbClr val="FFFFFF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จะมอบประสบการณ์ในการท่องเวลาในแบบที่คุณไม่เคยพบเจอมาก่อน</a:t>
            </a:r>
            <a:endParaRPr lang="en-US" dirty="0">
              <a:solidFill>
                <a:schemeClr val="l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785" name="Google Shape;9785;p3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grpSp>
        <p:nvGrpSpPr>
          <p:cNvPr id="9786" name="Google Shape;9786;p36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9787" name="Google Shape;9787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6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6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7" name="Google Shape;9797;p36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9798" name="Google Shape;9798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6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6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36"/>
          <p:cNvGrpSpPr/>
          <p:nvPr/>
        </p:nvGrpSpPr>
        <p:grpSpPr>
          <a:xfrm>
            <a:off x="8282003" y="1820192"/>
            <a:ext cx="349968" cy="2052568"/>
            <a:chOff x="1037125" y="2236325"/>
            <a:chExt cx="149100" cy="874475"/>
          </a:xfrm>
        </p:grpSpPr>
        <p:sp>
          <p:nvSpPr>
            <p:cNvPr id="9809" name="Google Shape;9809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4166;p54">
            <a:extLst>
              <a:ext uri="{FF2B5EF4-FFF2-40B4-BE49-F238E27FC236}">
                <a16:creationId xmlns:a16="http://schemas.microsoft.com/office/drawing/2014/main" id="{B8A180EC-A507-4DE4-8371-63680994367C}"/>
              </a:ext>
            </a:extLst>
          </p:cNvPr>
          <p:cNvGrpSpPr/>
          <p:nvPr/>
        </p:nvGrpSpPr>
        <p:grpSpPr>
          <a:xfrm>
            <a:off x="4419914" y="2401534"/>
            <a:ext cx="3182285" cy="1777243"/>
            <a:chOff x="882465" y="3094962"/>
            <a:chExt cx="2387679" cy="1432613"/>
          </a:xfrm>
        </p:grpSpPr>
        <p:sp>
          <p:nvSpPr>
            <p:cNvPr id="77" name="Google Shape;14167;p54">
              <a:extLst>
                <a:ext uri="{FF2B5EF4-FFF2-40B4-BE49-F238E27FC236}">
                  <a16:creationId xmlns:a16="http://schemas.microsoft.com/office/drawing/2014/main" id="{184755F5-F9C6-44FF-AF46-F7670704FA8E}"/>
                </a:ext>
              </a:extLst>
            </p:cNvPr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169;p54">
              <a:extLst>
                <a:ext uri="{FF2B5EF4-FFF2-40B4-BE49-F238E27FC236}">
                  <a16:creationId xmlns:a16="http://schemas.microsoft.com/office/drawing/2014/main" id="{1038DD2F-8CE0-4B4C-8C7A-5EA232C1CF7F}"/>
                </a:ext>
              </a:extLst>
            </p:cNvPr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170;p54">
              <a:extLst>
                <a:ext uri="{FF2B5EF4-FFF2-40B4-BE49-F238E27FC236}">
                  <a16:creationId xmlns:a16="http://schemas.microsoft.com/office/drawing/2014/main" id="{EDF297D7-830A-451D-BCCE-F9871B3AA316}"/>
                </a:ext>
              </a:extLst>
            </p:cNvPr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รูปภาพ 2">
            <a:extLst>
              <a:ext uri="{FF2B5EF4-FFF2-40B4-BE49-F238E27FC236}">
                <a16:creationId xmlns:a16="http://schemas.microsoft.com/office/drawing/2014/main" id="{FA70F7C0-7D0F-46E6-A169-5199F0DA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78" y="2630705"/>
            <a:ext cx="2346512" cy="1287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3" name="Google Shape;9203;p33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MOOD BOARD</a:t>
            </a:r>
            <a:endParaRPr/>
          </a:p>
        </p:txBody>
      </p:sp>
      <p:grpSp>
        <p:nvGrpSpPr>
          <p:cNvPr id="9205" name="Google Shape;9205;p3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9206" name="Google Shape;9206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8" name="Google Shape;9218;p3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9219" name="Google Shape;9219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รูปภาพ 2" descr="รูปภาพประกอบด้วย รูปถ่าย, หิมะ, อาคาร, มีสีสั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2F2DE83-D6A8-40F0-9BEB-0A92EF70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4" y="943779"/>
            <a:ext cx="4783237" cy="33861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5" name="Google Shape;14145;p54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 panose="00000500000000000000" pitchFamily="2" charset="-34"/>
                <a:cs typeface="Kanit" panose="00000500000000000000" pitchFamily="2" charset="-34"/>
              </a:rPr>
              <a:t>Design</a:t>
            </a:r>
            <a:endParaRPr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14146" name="Google Shape;14146;p54"/>
          <p:cNvGrpSpPr/>
          <p:nvPr/>
        </p:nvGrpSpPr>
        <p:grpSpPr>
          <a:xfrm>
            <a:off x="1920656" y="1479025"/>
            <a:ext cx="2782067" cy="2235976"/>
            <a:chOff x="1917372" y="1288466"/>
            <a:chExt cx="2993079" cy="2405568"/>
          </a:xfrm>
        </p:grpSpPr>
        <p:sp>
          <p:nvSpPr>
            <p:cNvPr id="14147" name="Google Shape;14147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14148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14149;p54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54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54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54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54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6" name="Google Shape;14176;p54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177" name="Google Shape;14177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0" name="Google Shape;14180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1" name="Google Shape;14181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9" name="Google Shape;14189;p54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190" name="Google Shape;14190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1" name="Google Shape;14191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3" name="Google Shape;14193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4" name="Google Shape;14194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A60E66D-AE4B-4A67-8CB3-EB030B49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94" y="1560734"/>
            <a:ext cx="2608876" cy="1391131"/>
          </a:xfrm>
          <a:prstGeom prst="rect">
            <a:avLst/>
          </a:prstGeom>
        </p:spPr>
      </p:pic>
      <p:grpSp>
        <p:nvGrpSpPr>
          <p:cNvPr id="76" name="Google Shape;14156;p54">
            <a:extLst>
              <a:ext uri="{FF2B5EF4-FFF2-40B4-BE49-F238E27FC236}">
                <a16:creationId xmlns:a16="http://schemas.microsoft.com/office/drawing/2014/main" id="{2DF4111E-3CBD-4D4E-A48B-F8F1677B0AC6}"/>
              </a:ext>
            </a:extLst>
          </p:cNvPr>
          <p:cNvGrpSpPr/>
          <p:nvPr/>
        </p:nvGrpSpPr>
        <p:grpSpPr>
          <a:xfrm>
            <a:off x="4170895" y="2653559"/>
            <a:ext cx="1118132" cy="1447011"/>
            <a:chOff x="4338285" y="2552085"/>
            <a:chExt cx="1202939" cy="1556763"/>
          </a:xfrm>
        </p:grpSpPr>
        <p:sp>
          <p:nvSpPr>
            <p:cNvPr id="77" name="Google Shape;14157;p54">
              <a:extLst>
                <a:ext uri="{FF2B5EF4-FFF2-40B4-BE49-F238E27FC236}">
                  <a16:creationId xmlns:a16="http://schemas.microsoft.com/office/drawing/2014/main" id="{3C179075-277D-4B26-A50E-EF535C111D9A}"/>
                </a:ext>
              </a:extLst>
            </p:cNvPr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158;p54">
              <a:extLst>
                <a:ext uri="{FF2B5EF4-FFF2-40B4-BE49-F238E27FC236}">
                  <a16:creationId xmlns:a16="http://schemas.microsoft.com/office/drawing/2014/main" id="{2D0A8831-2523-45B1-A8DA-7941017BC238}"/>
                </a:ext>
              </a:extLst>
            </p:cNvPr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4166;p54">
            <a:extLst>
              <a:ext uri="{FF2B5EF4-FFF2-40B4-BE49-F238E27FC236}">
                <a16:creationId xmlns:a16="http://schemas.microsoft.com/office/drawing/2014/main" id="{2F173959-B477-4EE5-A6C3-9E0790944FF4}"/>
              </a:ext>
            </a:extLst>
          </p:cNvPr>
          <p:cNvGrpSpPr/>
          <p:nvPr/>
        </p:nvGrpSpPr>
        <p:grpSpPr>
          <a:xfrm>
            <a:off x="660563" y="2737640"/>
            <a:ext cx="1964559" cy="1051092"/>
            <a:chOff x="882465" y="3094962"/>
            <a:chExt cx="2387679" cy="1432614"/>
          </a:xfrm>
        </p:grpSpPr>
        <p:sp>
          <p:nvSpPr>
            <p:cNvPr id="89" name="Google Shape;14167;p54">
              <a:extLst>
                <a:ext uri="{FF2B5EF4-FFF2-40B4-BE49-F238E27FC236}">
                  <a16:creationId xmlns:a16="http://schemas.microsoft.com/office/drawing/2014/main" id="{5999A7E8-0564-4EBF-B102-057EE0CDE0E6}"/>
                </a:ext>
              </a:extLst>
            </p:cNvPr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168;p54">
              <a:extLst>
                <a:ext uri="{FF2B5EF4-FFF2-40B4-BE49-F238E27FC236}">
                  <a16:creationId xmlns:a16="http://schemas.microsoft.com/office/drawing/2014/main" id="{7EEF3FE3-553F-408B-9241-875611912217}"/>
                </a:ext>
              </a:extLst>
            </p:cNvPr>
            <p:cNvSpPr/>
            <p:nvPr/>
          </p:nvSpPr>
          <p:spPr>
            <a:xfrm>
              <a:off x="1240594" y="3214300"/>
              <a:ext cx="1671372" cy="1074452"/>
            </a:xfrm>
            <a:custGeom>
              <a:avLst/>
              <a:gdLst/>
              <a:ahLst/>
              <a:cxnLst/>
              <a:rect l="l" t="t" r="r" b="b"/>
              <a:pathLst>
                <a:path w="102491" h="65887" extrusionOk="0">
                  <a:moveTo>
                    <a:pt x="1" y="1"/>
                  </a:moveTo>
                  <a:lnTo>
                    <a:pt x="1" y="65886"/>
                  </a:lnTo>
                  <a:lnTo>
                    <a:pt x="102490" y="65886"/>
                  </a:lnTo>
                  <a:lnTo>
                    <a:pt x="1024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169;p54">
              <a:extLst>
                <a:ext uri="{FF2B5EF4-FFF2-40B4-BE49-F238E27FC236}">
                  <a16:creationId xmlns:a16="http://schemas.microsoft.com/office/drawing/2014/main" id="{9117D756-472F-47FA-9B7E-F2BDD1C50AE9}"/>
                </a:ext>
              </a:extLst>
            </p:cNvPr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170;p54">
              <a:extLst>
                <a:ext uri="{FF2B5EF4-FFF2-40B4-BE49-F238E27FC236}">
                  <a16:creationId xmlns:a16="http://schemas.microsoft.com/office/drawing/2014/main" id="{351BA11C-1224-4572-80B2-0DB41D1A3FB1}"/>
                </a:ext>
              </a:extLst>
            </p:cNvPr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6B5271A-367D-4322-97B8-5771839B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12" y="2819348"/>
            <a:ext cx="1375189" cy="792319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AE8EBB2-55BF-4212-9859-2A410D99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725" y="981296"/>
            <a:ext cx="2462161" cy="3469182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93CB7155-09A2-4927-938B-56BEF377D3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19"/>
          <a:stretch/>
        </p:blipFill>
        <p:spPr>
          <a:xfrm>
            <a:off x="4226671" y="2719770"/>
            <a:ext cx="996588" cy="1315457"/>
          </a:xfrm>
          <a:prstGeom prst="rect">
            <a:avLst/>
          </a:prstGeom>
        </p:spPr>
      </p:pic>
      <p:grpSp>
        <p:nvGrpSpPr>
          <p:cNvPr id="81" name="Google Shape;14160;p54">
            <a:extLst>
              <a:ext uri="{FF2B5EF4-FFF2-40B4-BE49-F238E27FC236}">
                <a16:creationId xmlns:a16="http://schemas.microsoft.com/office/drawing/2014/main" id="{E32F7E7F-D472-44F1-ACDF-8036C3E83E7A}"/>
              </a:ext>
            </a:extLst>
          </p:cNvPr>
          <p:cNvGrpSpPr/>
          <p:nvPr/>
        </p:nvGrpSpPr>
        <p:grpSpPr>
          <a:xfrm>
            <a:off x="3847690" y="3611667"/>
            <a:ext cx="415036" cy="716220"/>
            <a:chOff x="4089139" y="3416366"/>
            <a:chExt cx="446516" cy="927342"/>
          </a:xfrm>
        </p:grpSpPr>
        <p:sp>
          <p:nvSpPr>
            <p:cNvPr id="82" name="Google Shape;14161;p54">
              <a:extLst>
                <a:ext uri="{FF2B5EF4-FFF2-40B4-BE49-F238E27FC236}">
                  <a16:creationId xmlns:a16="http://schemas.microsoft.com/office/drawing/2014/main" id="{6C8B1F44-22C8-43F6-B964-F4BF5240E90B}"/>
                </a:ext>
              </a:extLst>
            </p:cNvPr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162;p54">
              <a:extLst>
                <a:ext uri="{FF2B5EF4-FFF2-40B4-BE49-F238E27FC236}">
                  <a16:creationId xmlns:a16="http://schemas.microsoft.com/office/drawing/2014/main" id="{CAD16B77-3DA6-4FFB-9A7B-655BE5079D59}"/>
                </a:ext>
              </a:extLst>
            </p:cNvPr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163;p54">
              <a:extLst>
                <a:ext uri="{FF2B5EF4-FFF2-40B4-BE49-F238E27FC236}">
                  <a16:creationId xmlns:a16="http://schemas.microsoft.com/office/drawing/2014/main" id="{82F28573-CE7A-4163-B774-D8AEB0C7AC65}"/>
                </a:ext>
              </a:extLst>
            </p:cNvPr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164;p54">
              <a:extLst>
                <a:ext uri="{FF2B5EF4-FFF2-40B4-BE49-F238E27FC236}">
                  <a16:creationId xmlns:a16="http://schemas.microsoft.com/office/drawing/2014/main" id="{84D1AD51-A6B8-415D-92B3-B8756BB37592}"/>
                </a:ext>
              </a:extLst>
            </p:cNvPr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3217D7E-EE74-4B67-B1DE-E77C1D042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475"/>
          <a:stretch/>
        </p:blipFill>
        <p:spPr>
          <a:xfrm>
            <a:off x="3876157" y="3739128"/>
            <a:ext cx="363102" cy="4826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6" name="Google Shape;14036;p52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Technology </a:t>
            </a:r>
            <a:endParaRPr/>
          </a:p>
        </p:txBody>
      </p:sp>
      <p:grpSp>
        <p:nvGrpSpPr>
          <p:cNvPr id="14037" name="Google Shape;14037;p52"/>
          <p:cNvGrpSpPr/>
          <p:nvPr/>
        </p:nvGrpSpPr>
        <p:grpSpPr>
          <a:xfrm>
            <a:off x="5662797" y="675036"/>
            <a:ext cx="1490178" cy="21378"/>
            <a:chOff x="2940000" y="3484425"/>
            <a:chExt cx="876575" cy="12575"/>
          </a:xfrm>
        </p:grpSpPr>
        <p:sp>
          <p:nvSpPr>
            <p:cNvPr id="14038" name="Google Shape;14038;p5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9" name="Google Shape;14039;p5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5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5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5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5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5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5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5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5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5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5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0" name="Google Shape;14050;p52"/>
          <p:cNvGrpSpPr/>
          <p:nvPr/>
        </p:nvGrpSpPr>
        <p:grpSpPr>
          <a:xfrm>
            <a:off x="1952678" y="674370"/>
            <a:ext cx="1490178" cy="21378"/>
            <a:chOff x="2940000" y="3484425"/>
            <a:chExt cx="876575" cy="12575"/>
          </a:xfrm>
        </p:grpSpPr>
        <p:sp>
          <p:nvSpPr>
            <p:cNvPr id="14051" name="Google Shape;14051;p5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2" name="Google Shape;14052;p5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5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5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5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5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5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5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5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5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5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5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3" name="Google Shape;14063;p52"/>
          <p:cNvSpPr txBox="1">
            <a:spLocks noGrp="1"/>
          </p:cNvSpPr>
          <p:nvPr>
            <p:ph type="title"/>
          </p:nvPr>
        </p:nvSpPr>
        <p:spPr>
          <a:xfrm>
            <a:off x="1541696" y="2722032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anit" panose="00000500000000000000" pitchFamily="2" charset="-34"/>
                <a:cs typeface="Kanit" panose="00000500000000000000" pitchFamily="2" charset="-34"/>
              </a:rPr>
              <a:t>HTML</a:t>
            </a:r>
            <a:endParaRPr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4065" name="Google Shape;14065;p52"/>
          <p:cNvSpPr txBox="1">
            <a:spLocks noGrp="1"/>
          </p:cNvSpPr>
          <p:nvPr>
            <p:ph type="title" idx="3"/>
          </p:nvPr>
        </p:nvSpPr>
        <p:spPr>
          <a:xfrm>
            <a:off x="3284713" y="2722032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anit" panose="00000500000000000000" pitchFamily="2" charset="-34"/>
                <a:cs typeface="Kanit" panose="00000500000000000000" pitchFamily="2" charset="-34"/>
              </a:rPr>
              <a:t>CSS</a:t>
            </a:r>
            <a:endParaRPr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กราฟิก 3">
            <a:extLst>
              <a:ext uri="{FF2B5EF4-FFF2-40B4-BE49-F238E27FC236}">
                <a16:creationId xmlns:a16="http://schemas.microsoft.com/office/drawing/2014/main" id="{724D4967-BDA8-42D3-A224-EB68506B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3443" y="1611779"/>
            <a:ext cx="976606" cy="1378608"/>
          </a:xfrm>
          <a:prstGeom prst="rect">
            <a:avLst/>
          </a:prstGeom>
        </p:spPr>
      </p:pic>
      <p:pic>
        <p:nvPicPr>
          <p:cNvPr id="6" name="กราฟิก 5">
            <a:extLst>
              <a:ext uri="{FF2B5EF4-FFF2-40B4-BE49-F238E27FC236}">
                <a16:creationId xmlns:a16="http://schemas.microsoft.com/office/drawing/2014/main" id="{1E935085-5973-4265-BCFD-6FB20E56A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743" y="1511286"/>
            <a:ext cx="977146" cy="1378609"/>
          </a:xfrm>
          <a:prstGeom prst="rect">
            <a:avLst/>
          </a:prstGeom>
        </p:spPr>
      </p:pic>
      <p:pic>
        <p:nvPicPr>
          <p:cNvPr id="6146" name="Picture 2" descr="Learn Bootstrap 4 in 10 min. Bootstrap logo | by Eyüp Sercan Uygur | Medium">
            <a:extLst>
              <a:ext uri="{FF2B5EF4-FFF2-40B4-BE49-F238E27FC236}">
                <a16:creationId xmlns:a16="http://schemas.microsoft.com/office/drawing/2014/main" id="{0D5AA56C-6197-44B0-AD3E-79FC7823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97" y="1594988"/>
            <a:ext cx="1650432" cy="13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91586BB-4BD2-4987-8472-A5FBE0A79209}"/>
              </a:ext>
            </a:extLst>
          </p:cNvPr>
          <p:cNvSpPr txBox="1"/>
          <p:nvPr/>
        </p:nvSpPr>
        <p:spPr>
          <a:xfrm>
            <a:off x="5712834" y="3169955"/>
            <a:ext cx="130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BOOTSTRAP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p35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Kanit" panose="00000500000000000000" pitchFamily="2" charset="-34"/>
                <a:cs typeface="Kanit" panose="00000500000000000000" pitchFamily="2" charset="-34"/>
              </a:rPr>
              <a:t>PROTOTYPE</a:t>
            </a:r>
            <a:br>
              <a:rPr lang="en-US" b="1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b="1">
                <a:latin typeface="Kanit" panose="00000500000000000000" pitchFamily="2" charset="-34"/>
                <a:cs typeface="Kanit" panose="00000500000000000000" pitchFamily="2" charset="-34"/>
              </a:rPr>
              <a:t>PREVIEW</a:t>
            </a:r>
            <a:endParaRPr b="1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739" name="Google Shape;9739;p35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0" name="Google Shape;9740;p35"/>
          <p:cNvSpPr/>
          <p:nvPr/>
        </p:nvSpPr>
        <p:spPr>
          <a:xfrm>
            <a:off x="8584847" y="2603679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1" name="Google Shape;9741;p3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2" name="Google Shape;974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9F16E5-D9ED-4CD3-85CC-C71DF1FD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1" y="340366"/>
            <a:ext cx="4296119" cy="42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4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รูปภาพประกอบด้วย อาคาร, กลางแจ้ง, เมือง, เก่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7B24EBA-BF2B-49E5-A6F0-C4573021E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"/>
          <a:stretch/>
        </p:blipFill>
        <p:spPr>
          <a:xfrm>
            <a:off x="572625" y="464569"/>
            <a:ext cx="7860175" cy="38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45307"/>
      </p:ext>
    </p:extLst>
  </p:cSld>
  <p:clrMapOvr>
    <a:masterClrMapping/>
  </p:clrMapOvr>
</p:sld>
</file>

<file path=ppt/theme/theme1.xml><?xml version="1.0" encoding="utf-8"?>
<a:theme xmlns:a="http://schemas.openxmlformats.org/drawingml/2006/main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77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E57777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47C4BBF35F59449F6A27E17324ED65" ma:contentTypeVersion="9" ma:contentTypeDescription="Create a new document." ma:contentTypeScope="" ma:versionID="f47d2ad0f5f66c2e171a3dbe9b64ed9b">
  <xsd:schema xmlns:xsd="http://www.w3.org/2001/XMLSchema" xmlns:xs="http://www.w3.org/2001/XMLSchema" xmlns:p="http://schemas.microsoft.com/office/2006/metadata/properties" xmlns:ns3="637b198d-b983-4058-bd72-7b8076f26b55" xmlns:ns4="d9ea4696-aea2-4b76-868e-aae157680f9d" targetNamespace="http://schemas.microsoft.com/office/2006/metadata/properties" ma:root="true" ma:fieldsID="bb818796f08f810f5207ee87d236fc5c" ns3:_="" ns4:_="">
    <xsd:import namespace="637b198d-b983-4058-bd72-7b8076f26b55"/>
    <xsd:import namespace="d9ea4696-aea2-4b76-868e-aae157680f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7b198d-b983-4058-bd72-7b8076f26b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a4696-aea2-4b76-868e-aae157680f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F2A6CE-158A-4957-B938-91A9E44FB82B}">
  <ds:schemaRefs>
    <ds:schemaRef ds:uri="637b198d-b983-4058-bd72-7b8076f26b55"/>
    <ds:schemaRef ds:uri="d9ea4696-aea2-4b76-868e-aae157680f9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8770B9-006B-42C3-9A9D-98CD5FB7F7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64B15B-7E43-4860-A738-DED3FEF5EA79}">
  <ds:schemaRefs>
    <ds:schemaRef ds:uri="637b198d-b983-4058-bd72-7b8076f26b55"/>
    <ds:schemaRef ds:uri="d9ea4696-aea2-4b76-868e-aae157680f9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นำเสนอทางหน้าจอ (16:9)</PresentationFormat>
  <Paragraphs>23</Paragraphs>
  <Slides>19</Slides>
  <Notes>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19</vt:i4>
      </vt:variant>
    </vt:vector>
  </HeadingPairs>
  <TitlesOfParts>
    <vt:vector size="26" baseType="lpstr">
      <vt:lpstr>Kanit</vt:lpstr>
      <vt:lpstr>Arial</vt:lpstr>
      <vt:lpstr>Poppins ExtraBold</vt:lpstr>
      <vt:lpstr>Poppins</vt:lpstr>
      <vt:lpstr>Poppins SemiBold</vt:lpstr>
      <vt:lpstr>Poppins Light</vt:lpstr>
      <vt:lpstr>Construction Project Proposal</vt:lpstr>
      <vt:lpstr>งานนำเสนอ PowerPoint</vt:lpstr>
      <vt:lpstr>About the Project</vt:lpstr>
      <vt:lpstr>CONCEPT</vt:lpstr>
      <vt:lpstr>TIME TRAVELLER</vt:lpstr>
      <vt:lpstr>MOOD BOARD</vt:lpstr>
      <vt:lpstr>Design</vt:lpstr>
      <vt:lpstr>Used Technology </vt:lpstr>
      <vt:lpstr>PROTOTYPE PREVIEW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พัฒนาเว็บไซต์ที่สามารถตอบสนองสิ่งที่ผู้ใช้ต้องการค้นหาเรื่องราวในประวัติศาสตร์ให้ได้มากที่สุด</vt:lpstr>
      <vt:lpstr>สิ่งที่ได้จากการทำงาน</vt:lpstr>
      <vt:lpstr>สิ่งที่ได้รับจากเว็บ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Robot</dc:creator>
  <cp:lastModifiedBy>WORAPAT PHATARAMETRAVORAKUL</cp:lastModifiedBy>
  <cp:revision>1</cp:revision>
  <dcterms:modified xsi:type="dcterms:W3CDTF">2020-10-19T16:59:31Z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0x0101008D47C4BBF35F59449F6A27E17324ED65</vt:lpwstr>
  </property>
</Properties>
</file>